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823" autoAdjust="0"/>
  </p:normalViewPr>
  <p:slideViewPr>
    <p:cSldViewPr>
      <p:cViewPr>
        <p:scale>
          <a:sx n="50" d="100"/>
          <a:sy n="50" d="100"/>
        </p:scale>
        <p:origin x="912" y="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audio" Target="../media/media10.m4a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11" Type="http://schemas.openxmlformats.org/officeDocument/2006/relationships/image" Target="../media/image142.png"/><Relationship Id="rId5" Type="http://schemas.openxmlformats.org/officeDocument/2006/relationships/image" Target="../media/image25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8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59.png"/><Relationship Id="rId1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audio" Target="../media/media11.m4a"/><Relationship Id="rId16" Type="http://schemas.openxmlformats.org/officeDocument/2006/relationships/image" Target="../media/image162.png"/><Relationship Id="rId20" Type="http://schemas.openxmlformats.org/officeDocument/2006/relationships/image" Target="../media/image165.png"/><Relationship Id="rId1" Type="http://schemas.microsoft.com/office/2007/relationships/media" Target="../media/media11.m4a"/><Relationship Id="rId6" Type="http://schemas.openxmlformats.org/officeDocument/2006/relationships/image" Target="../media/image26.png"/><Relationship Id="rId11" Type="http://schemas.openxmlformats.org/officeDocument/2006/relationships/image" Target="../media/image157.png"/><Relationship Id="rId5" Type="http://schemas.openxmlformats.org/officeDocument/2006/relationships/image" Target="../media/image25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audio" Target="../media/media12.m4a"/><Relationship Id="rId16" Type="http://schemas.openxmlformats.org/officeDocument/2006/relationships/image" Target="../media/image174.png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11" Type="http://schemas.openxmlformats.org/officeDocument/2006/relationships/image" Target="../media/image169.png"/><Relationship Id="rId5" Type="http://schemas.openxmlformats.org/officeDocument/2006/relationships/image" Target="../media/image25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1.png"/><Relationship Id="rId4" Type="http://schemas.openxmlformats.org/officeDocument/2006/relationships/image" Target="../media/image166.png"/><Relationship Id="rId9" Type="http://schemas.openxmlformats.org/officeDocument/2006/relationships/image" Target="../media/image155.png"/><Relationship Id="rId14" Type="http://schemas.openxmlformats.org/officeDocument/2006/relationships/image" Target="../media/image1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0.png"/><Relationship Id="rId1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6.png"/><Relationship Id="rId7" Type="http://schemas.openxmlformats.org/officeDocument/2006/relationships/image" Target="../media/image178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audio" Target="../media/media13.m4a"/><Relationship Id="rId16" Type="http://schemas.openxmlformats.org/officeDocument/2006/relationships/image" Target="../media/image182.png"/><Relationship Id="rId20" Type="http://schemas.openxmlformats.org/officeDocument/2006/relationships/image" Target="../media/image183.png"/><Relationship Id="rId1" Type="http://schemas.microsoft.com/office/2007/relationships/media" Target="../media/media13.m4a"/><Relationship Id="rId6" Type="http://schemas.openxmlformats.org/officeDocument/2006/relationships/image" Target="../media/image177.png"/><Relationship Id="rId11" Type="http://schemas.openxmlformats.org/officeDocument/2006/relationships/image" Target="../media/image86.png"/><Relationship Id="rId5" Type="http://schemas.openxmlformats.org/officeDocument/2006/relationships/image" Target="../media/image26.png"/><Relationship Id="rId15" Type="http://schemas.openxmlformats.org/officeDocument/2006/relationships/image" Target="../media/image181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25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6.png"/><Relationship Id="rId18" Type="http://schemas.openxmlformats.org/officeDocument/2006/relationships/image" Target="../media/image106.png"/><Relationship Id="rId26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93.png"/><Relationship Id="rId7" Type="http://schemas.openxmlformats.org/officeDocument/2006/relationships/image" Target="../media/image100.png"/><Relationship Id="rId12" Type="http://schemas.openxmlformats.org/officeDocument/2006/relationships/image" Target="../media/image25.png"/><Relationship Id="rId17" Type="http://schemas.openxmlformats.org/officeDocument/2006/relationships/image" Target="../media/image192.png"/><Relationship Id="rId25" Type="http://schemas.openxmlformats.org/officeDocument/2006/relationships/image" Target="../media/image197.png"/><Relationship Id="rId2" Type="http://schemas.openxmlformats.org/officeDocument/2006/relationships/audio" Target="../media/media14.m4a"/><Relationship Id="rId16" Type="http://schemas.openxmlformats.org/officeDocument/2006/relationships/image" Target="../media/image191.png"/><Relationship Id="rId20" Type="http://schemas.openxmlformats.org/officeDocument/2006/relationships/image" Target="../media/image108.png"/><Relationship Id="rId1" Type="http://schemas.microsoft.com/office/2007/relationships/media" Target="../media/media14.m4a"/><Relationship Id="rId6" Type="http://schemas.openxmlformats.org/officeDocument/2006/relationships/image" Target="../media/image99.png"/><Relationship Id="rId11" Type="http://schemas.openxmlformats.org/officeDocument/2006/relationships/image" Target="../media/image189.png"/><Relationship Id="rId24" Type="http://schemas.openxmlformats.org/officeDocument/2006/relationships/image" Target="../media/image196.png"/><Relationship Id="rId5" Type="http://schemas.openxmlformats.org/officeDocument/2006/relationships/image" Target="../media/image185.png"/><Relationship Id="rId15" Type="http://schemas.openxmlformats.org/officeDocument/2006/relationships/image" Target="../media/image177.png"/><Relationship Id="rId23" Type="http://schemas.openxmlformats.org/officeDocument/2006/relationships/image" Target="../media/image195.png"/><Relationship Id="rId10" Type="http://schemas.openxmlformats.org/officeDocument/2006/relationships/image" Target="../media/image188.png"/><Relationship Id="rId19" Type="http://schemas.openxmlformats.org/officeDocument/2006/relationships/image" Target="../media/image107.png"/><Relationship Id="rId4" Type="http://schemas.openxmlformats.org/officeDocument/2006/relationships/image" Target="../media/image184.png"/><Relationship Id="rId9" Type="http://schemas.openxmlformats.org/officeDocument/2006/relationships/image" Target="../media/image187.png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0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9.png"/><Relationship Id="rId12" Type="http://schemas.openxmlformats.org/officeDocument/2006/relationships/image" Target="../media/image203.png"/><Relationship Id="rId2" Type="http://schemas.openxmlformats.org/officeDocument/2006/relationships/audio" Target="../media/media15.m4a"/><Relationship Id="rId16" Type="http://schemas.openxmlformats.org/officeDocument/2006/relationships/image" Target="../media/image11.png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11" Type="http://schemas.openxmlformats.org/officeDocument/2006/relationships/image" Target="../media/image202.png"/><Relationship Id="rId5" Type="http://schemas.openxmlformats.org/officeDocument/2006/relationships/image" Target="../media/image25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audio" Target="../media/media16.m4a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microsoft.com/office/2007/relationships/media" Target="../media/media16.m4a"/><Relationship Id="rId6" Type="http://schemas.openxmlformats.org/officeDocument/2006/relationships/image" Target="../media/image209.png"/><Relationship Id="rId11" Type="http://schemas.openxmlformats.org/officeDocument/2006/relationships/image" Target="../media/image211.png"/><Relationship Id="rId5" Type="http://schemas.openxmlformats.org/officeDocument/2006/relationships/image" Target="../media/image208.png"/><Relationship Id="rId15" Type="http://schemas.openxmlformats.org/officeDocument/2006/relationships/image" Target="../media/image215.png"/><Relationship Id="rId10" Type="http://schemas.openxmlformats.org/officeDocument/2006/relationships/image" Target="../media/image177.png"/><Relationship Id="rId19" Type="http://schemas.openxmlformats.org/officeDocument/2006/relationships/image" Target="../media/image219.png"/><Relationship Id="rId4" Type="http://schemas.openxmlformats.org/officeDocument/2006/relationships/image" Target="../media/image207.png"/><Relationship Id="rId9" Type="http://schemas.openxmlformats.org/officeDocument/2006/relationships/image" Target="../media/image210.png"/><Relationship Id="rId14" Type="http://schemas.openxmlformats.org/officeDocument/2006/relationships/image" Target="../media/image2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14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213.png"/><Relationship Id="rId17" Type="http://schemas.openxmlformats.org/officeDocument/2006/relationships/image" Target="../media/image227.png"/><Relationship Id="rId2" Type="http://schemas.openxmlformats.org/officeDocument/2006/relationships/audio" Target="../media/media17.m4a"/><Relationship Id="rId16" Type="http://schemas.openxmlformats.org/officeDocument/2006/relationships/image" Target="../media/image226.png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11" Type="http://schemas.openxmlformats.org/officeDocument/2006/relationships/image" Target="../media/image212.png"/><Relationship Id="rId5" Type="http://schemas.openxmlformats.org/officeDocument/2006/relationships/image" Target="../media/image222.png"/><Relationship Id="rId15" Type="http://schemas.openxmlformats.org/officeDocument/2006/relationships/image" Target="../media/image225.png"/><Relationship Id="rId10" Type="http://schemas.openxmlformats.org/officeDocument/2006/relationships/image" Target="../media/image211.png"/><Relationship Id="rId4" Type="http://schemas.openxmlformats.org/officeDocument/2006/relationships/image" Target="../media/image221.png"/><Relationship Id="rId9" Type="http://schemas.openxmlformats.org/officeDocument/2006/relationships/image" Target="../media/image177.png"/><Relationship Id="rId14" Type="http://schemas.openxmlformats.org/officeDocument/2006/relationships/image" Target="../media/image2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211.png"/><Relationship Id="rId17" Type="http://schemas.openxmlformats.org/officeDocument/2006/relationships/image" Target="../media/image11.png"/><Relationship Id="rId2" Type="http://schemas.openxmlformats.org/officeDocument/2006/relationships/audio" Target="../media/media18.m4a"/><Relationship Id="rId16" Type="http://schemas.openxmlformats.org/officeDocument/2006/relationships/image" Target="../media/image236.png"/><Relationship Id="rId1" Type="http://schemas.microsoft.com/office/2007/relationships/media" Target="../media/media18.m4a"/><Relationship Id="rId6" Type="http://schemas.openxmlformats.org/officeDocument/2006/relationships/image" Target="../media/image25.png"/><Relationship Id="rId11" Type="http://schemas.openxmlformats.org/officeDocument/2006/relationships/image" Target="../media/image232.png"/><Relationship Id="rId5" Type="http://schemas.openxmlformats.org/officeDocument/2006/relationships/image" Target="../media/image229.png"/><Relationship Id="rId15" Type="http://schemas.openxmlformats.org/officeDocument/2006/relationships/image" Target="../media/image235.png"/><Relationship Id="rId10" Type="http://schemas.openxmlformats.org/officeDocument/2006/relationships/image" Target="../media/image231.png"/><Relationship Id="rId4" Type="http://schemas.openxmlformats.org/officeDocument/2006/relationships/image" Target="../media/image228.png"/><Relationship Id="rId9" Type="http://schemas.openxmlformats.org/officeDocument/2006/relationships/image" Target="../media/image177.png"/><Relationship Id="rId14" Type="http://schemas.openxmlformats.org/officeDocument/2006/relationships/image" Target="../media/image2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50.png"/><Relationship Id="rId7" Type="http://schemas.openxmlformats.org/officeDocument/2006/relationships/image" Target="../media/image26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audio" Target="../media/media19.m4a"/><Relationship Id="rId16" Type="http://schemas.openxmlformats.org/officeDocument/2006/relationships/image" Target="../media/image246.png"/><Relationship Id="rId20" Type="http://schemas.openxmlformats.org/officeDocument/2006/relationships/image" Target="../media/image212.png"/><Relationship Id="rId1" Type="http://schemas.microsoft.com/office/2007/relationships/media" Target="../media/media19.m4a"/><Relationship Id="rId6" Type="http://schemas.openxmlformats.org/officeDocument/2006/relationships/image" Target="../media/image25.png"/><Relationship Id="rId11" Type="http://schemas.openxmlformats.org/officeDocument/2006/relationships/image" Target="../media/image241.png"/><Relationship Id="rId5" Type="http://schemas.openxmlformats.org/officeDocument/2006/relationships/image" Target="../media/image238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4" Type="http://schemas.openxmlformats.org/officeDocument/2006/relationships/image" Target="../media/image237.png"/><Relationship Id="rId9" Type="http://schemas.openxmlformats.org/officeDocument/2006/relationships/image" Target="../media/image177.png"/><Relationship Id="rId14" Type="http://schemas.openxmlformats.org/officeDocument/2006/relationships/image" Target="../media/image244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audio" Target="../media/media2.m4a"/><Relationship Id="rId16" Type="http://schemas.openxmlformats.org/officeDocument/2006/relationships/image" Target="../media/image24.png"/><Relationship Id="rId20" Type="http://schemas.openxmlformats.org/officeDocument/2006/relationships/image" Target="../media/image11.png"/><Relationship Id="rId1" Type="http://schemas.microsoft.com/office/2007/relationships/media" Target="../media/media2.m4a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.png"/><Relationship Id="rId7" Type="http://schemas.openxmlformats.org/officeDocument/2006/relationships/image" Target="../media/image254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audio" Target="../media/media20.m4a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1" Type="http://schemas.microsoft.com/office/2007/relationships/media" Target="../media/media20.m4a"/><Relationship Id="rId6" Type="http://schemas.openxmlformats.org/officeDocument/2006/relationships/image" Target="../media/image253.png"/><Relationship Id="rId11" Type="http://schemas.openxmlformats.org/officeDocument/2006/relationships/image" Target="../media/image177.png"/><Relationship Id="rId5" Type="http://schemas.openxmlformats.org/officeDocument/2006/relationships/image" Target="../media/image252.png"/><Relationship Id="rId15" Type="http://schemas.openxmlformats.org/officeDocument/2006/relationships/image" Target="../media/image259.png"/><Relationship Id="rId10" Type="http://schemas.openxmlformats.org/officeDocument/2006/relationships/image" Target="../media/image255.png"/><Relationship Id="rId19" Type="http://schemas.openxmlformats.org/officeDocument/2006/relationships/image" Target="../media/image263.png"/><Relationship Id="rId4" Type="http://schemas.openxmlformats.org/officeDocument/2006/relationships/image" Target="../media/image251.png"/><Relationship Id="rId9" Type="http://schemas.openxmlformats.org/officeDocument/2006/relationships/image" Target="../media/image26.png"/><Relationship Id="rId14" Type="http://schemas.openxmlformats.org/officeDocument/2006/relationships/image" Target="../media/image2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270.png"/><Relationship Id="rId17" Type="http://schemas.openxmlformats.org/officeDocument/2006/relationships/image" Target="../media/image11.png"/><Relationship Id="rId2" Type="http://schemas.openxmlformats.org/officeDocument/2006/relationships/audio" Target="../media/media21.m4a"/><Relationship Id="rId16" Type="http://schemas.openxmlformats.org/officeDocument/2006/relationships/image" Target="../media/image274.png"/><Relationship Id="rId1" Type="http://schemas.microsoft.com/office/2007/relationships/media" Target="../media/media21.m4a"/><Relationship Id="rId6" Type="http://schemas.openxmlformats.org/officeDocument/2006/relationships/image" Target="../media/image25.png"/><Relationship Id="rId11" Type="http://schemas.openxmlformats.org/officeDocument/2006/relationships/image" Target="../media/image269.png"/><Relationship Id="rId5" Type="http://schemas.openxmlformats.org/officeDocument/2006/relationships/image" Target="../media/image266.png"/><Relationship Id="rId15" Type="http://schemas.openxmlformats.org/officeDocument/2006/relationships/image" Target="../media/image273.png"/><Relationship Id="rId10" Type="http://schemas.openxmlformats.org/officeDocument/2006/relationships/image" Target="../media/image268.png"/><Relationship Id="rId4" Type="http://schemas.openxmlformats.org/officeDocument/2006/relationships/image" Target="../media/image265.png"/><Relationship Id="rId9" Type="http://schemas.openxmlformats.org/officeDocument/2006/relationships/image" Target="../media/image177.png"/><Relationship Id="rId14" Type="http://schemas.openxmlformats.org/officeDocument/2006/relationships/image" Target="../media/image2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audio" Target="../media/media22.m4a"/><Relationship Id="rId16" Type="http://schemas.openxmlformats.org/officeDocument/2006/relationships/image" Target="../media/image282.png"/><Relationship Id="rId1" Type="http://schemas.microsoft.com/office/2007/relationships/media" Target="../media/media22.m4a"/><Relationship Id="rId6" Type="http://schemas.openxmlformats.org/officeDocument/2006/relationships/image" Target="../media/image25.png"/><Relationship Id="rId11" Type="http://schemas.openxmlformats.org/officeDocument/2006/relationships/image" Target="../media/image277.png"/><Relationship Id="rId5" Type="http://schemas.openxmlformats.org/officeDocument/2006/relationships/image" Target="../media/image266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19" Type="http://schemas.openxmlformats.org/officeDocument/2006/relationships/image" Target="../media/image11.png"/><Relationship Id="rId4" Type="http://schemas.openxmlformats.org/officeDocument/2006/relationships/image" Target="../media/image265.png"/><Relationship Id="rId9" Type="http://schemas.openxmlformats.org/officeDocument/2006/relationships/image" Target="../media/image177.png"/><Relationship Id="rId1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11.png"/><Relationship Id="rId3" Type="http://schemas.microsoft.com/office/2007/relationships/media" Target="../media/media24.m4a"/><Relationship Id="rId7" Type="http://schemas.openxmlformats.org/officeDocument/2006/relationships/image" Target="../media/image26.png"/><Relationship Id="rId12" Type="http://schemas.openxmlformats.org/officeDocument/2006/relationships/image" Target="../media/image288.png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6" Type="http://schemas.openxmlformats.org/officeDocument/2006/relationships/image" Target="../media/image25.png"/><Relationship Id="rId11" Type="http://schemas.openxmlformats.org/officeDocument/2006/relationships/image" Target="../media/image28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86.png"/><Relationship Id="rId4" Type="http://schemas.openxmlformats.org/officeDocument/2006/relationships/audio" Target="../media/media24.m4a"/><Relationship Id="rId9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04.png"/><Relationship Id="rId7" Type="http://schemas.openxmlformats.org/officeDocument/2006/relationships/image" Target="../media/image292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audio" Target="../media/media25.m4a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microsoft.com/office/2007/relationships/media" Target="../media/media25.m4a"/><Relationship Id="rId6" Type="http://schemas.openxmlformats.org/officeDocument/2006/relationships/image" Target="../media/image291.png"/><Relationship Id="rId11" Type="http://schemas.openxmlformats.org/officeDocument/2006/relationships/image" Target="../media/image294.png"/><Relationship Id="rId5" Type="http://schemas.openxmlformats.org/officeDocument/2006/relationships/image" Target="../media/image290.png"/><Relationship Id="rId15" Type="http://schemas.openxmlformats.org/officeDocument/2006/relationships/image" Target="../media/image298.png"/><Relationship Id="rId23" Type="http://schemas.openxmlformats.org/officeDocument/2006/relationships/image" Target="../media/image11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289.png"/><Relationship Id="rId9" Type="http://schemas.openxmlformats.org/officeDocument/2006/relationships/image" Target="../media/image26.png"/><Relationship Id="rId14" Type="http://schemas.openxmlformats.org/officeDocument/2006/relationships/image" Target="../media/image297.png"/><Relationship Id="rId22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7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0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audio" Target="../media/media3.m4a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microsoft.com/office/2007/relationships/media" Target="../media/media3.m4a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63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" Type="http://schemas.openxmlformats.org/officeDocument/2006/relationships/audio" Target="../media/media4.m4a"/><Relationship Id="rId16" Type="http://schemas.openxmlformats.org/officeDocument/2006/relationships/image" Target="../media/image34.png"/><Relationship Id="rId20" Type="http://schemas.openxmlformats.org/officeDocument/2006/relationships/image" Target="../media/image62.png"/><Relationship Id="rId1" Type="http://schemas.microsoft.com/office/2007/relationships/media" Target="../media/media4.m4a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Relationship Id="rId14" Type="http://schemas.openxmlformats.org/officeDocument/2006/relationships/image" Target="../media/image57.png"/><Relationship Id="rId2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audio" Target="../media/media5.m4a"/><Relationship Id="rId16" Type="http://schemas.openxmlformats.org/officeDocument/2006/relationships/image" Target="../media/image73.png"/><Relationship Id="rId1" Type="http://schemas.microsoft.com/office/2007/relationships/media" Target="../media/media5.m4a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audio" Target="../media/media6.m4a"/><Relationship Id="rId16" Type="http://schemas.openxmlformats.org/officeDocument/2006/relationships/image" Target="../media/image73.png"/><Relationship Id="rId20" Type="http://schemas.openxmlformats.org/officeDocument/2006/relationships/image" Target="../media/image78.png"/><Relationship Id="rId1" Type="http://schemas.microsoft.com/office/2007/relationships/media" Target="../media/media6.m4a"/><Relationship Id="rId6" Type="http://schemas.openxmlformats.org/officeDocument/2006/relationships/image" Target="../media/image76.png"/><Relationship Id="rId11" Type="http://schemas.openxmlformats.org/officeDocument/2006/relationships/image" Target="../media/image68.png"/><Relationship Id="rId5" Type="http://schemas.openxmlformats.org/officeDocument/2006/relationships/image" Target="../media/image26.png"/><Relationship Id="rId15" Type="http://schemas.openxmlformats.org/officeDocument/2006/relationships/image" Target="../media/image72.png"/><Relationship Id="rId23" Type="http://schemas.openxmlformats.org/officeDocument/2006/relationships/image" Target="../media/image11.png"/><Relationship Id="rId10" Type="http://schemas.openxmlformats.org/officeDocument/2006/relationships/image" Target="../media/image67.png"/><Relationship Id="rId19" Type="http://schemas.openxmlformats.org/officeDocument/2006/relationships/image" Target="../media/image77.png"/><Relationship Id="rId4" Type="http://schemas.openxmlformats.org/officeDocument/2006/relationships/image" Target="../media/image2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audio" Target="../media/media7.m4a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microsoft.com/office/2007/relationships/media" Target="../media/media7.m4a"/><Relationship Id="rId6" Type="http://schemas.openxmlformats.org/officeDocument/2006/relationships/image" Target="../media/image26.png"/><Relationship Id="rId11" Type="http://schemas.openxmlformats.org/officeDocument/2006/relationships/image" Target="../media/image86.png"/><Relationship Id="rId5" Type="http://schemas.openxmlformats.org/officeDocument/2006/relationships/image" Target="../media/image25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7" Type="http://schemas.openxmlformats.org/officeDocument/2006/relationships/image" Target="../media/image100.png"/><Relationship Id="rId12" Type="http://schemas.openxmlformats.org/officeDocument/2006/relationships/image" Target="../media/image25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audio" Target="../media/media8.m4a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microsoft.com/office/2007/relationships/media" Target="../media/media8.m4a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8.png"/><Relationship Id="rId15" Type="http://schemas.openxmlformats.org/officeDocument/2006/relationships/image" Target="../media/image82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5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1.png"/><Relationship Id="rId8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18" Type="http://schemas.openxmlformats.org/officeDocument/2006/relationships/image" Target="../media/image13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130.png"/><Relationship Id="rId17" Type="http://schemas.openxmlformats.org/officeDocument/2006/relationships/image" Target="../media/image134.png"/><Relationship Id="rId2" Type="http://schemas.openxmlformats.org/officeDocument/2006/relationships/audio" Target="../media/media9.m4a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19" Type="http://schemas.openxmlformats.org/officeDocument/2006/relationships/image" Target="../media/image136.png"/><Relationship Id="rId4" Type="http://schemas.openxmlformats.org/officeDocument/2006/relationships/image" Target="../media/image125.png"/><Relationship Id="rId9" Type="http://schemas.openxmlformats.org/officeDocument/2006/relationships/image" Target="../media/image8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8595" y="3214566"/>
            <a:ext cx="8667984" cy="15524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4887052"/>
            <a:ext cx="7469472" cy="863303"/>
            <a:chOff x="9142857" y="4887052"/>
            <a:chExt cx="7469472" cy="8633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4470" y="4511749"/>
              <a:ext cx="14938944" cy="172660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887052"/>
              <a:ext cx="7469472" cy="86330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3730" y="4880502"/>
            <a:ext cx="5167959" cy="9239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3906" y="9638477"/>
            <a:ext cx="7592092" cy="387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27523" y="-12223"/>
            <a:ext cx="1458191" cy="1458191"/>
            <a:chOff x="16827523" y="-12223"/>
            <a:chExt cx="1458191" cy="14581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6225332" y="-614414"/>
              <a:ext cx="2916383" cy="291638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827523" y="-12223"/>
              <a:ext cx="1458191" cy="14581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81556" y="2717070"/>
            <a:ext cx="5283501" cy="693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48518" y="1533333"/>
            <a:ext cx="9076190" cy="8752381"/>
            <a:chOff x="-2048518" y="1533333"/>
            <a:chExt cx="9076190" cy="87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048518" y="1533333"/>
              <a:ext cx="9069528" cy="8752095"/>
              <a:chOff x="-2048518" y="1533333"/>
              <a:chExt cx="9069528" cy="875209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2048518" y="1533333"/>
                <a:ext cx="9069528" cy="875209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39441" y="2349646"/>
              <a:ext cx="2943004" cy="5157940"/>
              <a:chOff x="3339441" y="2349646"/>
              <a:chExt cx="2943004" cy="51579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39441" y="2349646"/>
                <a:ext cx="2943004" cy="5157940"/>
              </a:xfrm>
              <a:prstGeom prst="rect">
                <a:avLst/>
              </a:prstGeom>
            </p:spPr>
          </p:pic>
        </p:grp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D7473D4-BB03-C800-161F-69663647B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1"/>
    </mc:Choice>
    <mc:Fallback>
      <p:transition spd="slow" advTm="1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7661" y="1088718"/>
            <a:ext cx="8052624" cy="1039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304198" cy="298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24754" y="2478001"/>
            <a:ext cx="3251992" cy="5561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7716" y="2478001"/>
            <a:ext cx="5014920" cy="6394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911" y="3303024"/>
            <a:ext cx="8551700" cy="4969231"/>
            <a:chOff x="782911" y="3303024"/>
            <a:chExt cx="8551700" cy="49692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911" y="3303024"/>
              <a:ext cx="8551700" cy="49692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3082" y="3264928"/>
            <a:ext cx="7647949" cy="2150986"/>
            <a:chOff x="9763082" y="3264928"/>
            <a:chExt cx="7647949" cy="21509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63082" y="3264928"/>
              <a:ext cx="7647949" cy="21509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4247" y="3687786"/>
            <a:ext cx="7584194" cy="426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64461" y="4039206"/>
            <a:ext cx="3293859" cy="2200109"/>
            <a:chOff x="6564461" y="4039206"/>
            <a:chExt cx="3293859" cy="2200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64461" y="4039206"/>
              <a:ext cx="3293859" cy="2200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5853" y="6534553"/>
            <a:ext cx="4656490" cy="107664"/>
            <a:chOff x="3185853" y="6534553"/>
            <a:chExt cx="4656490" cy="107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85853" y="6534553"/>
              <a:ext cx="4656490" cy="107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98858" y="3268734"/>
            <a:ext cx="6362510" cy="376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4642" y="5974795"/>
            <a:ext cx="7516390" cy="3722651"/>
            <a:chOff x="9894642" y="5974795"/>
            <a:chExt cx="7516390" cy="37226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4642" y="5974795"/>
              <a:ext cx="7516390" cy="3722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91026" y="5366290"/>
            <a:ext cx="660739" cy="206680"/>
            <a:chOff x="13391026" y="5366290"/>
            <a:chExt cx="660739" cy="2066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3391026" y="5366290"/>
              <a:ext cx="660739" cy="2066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01715" y="5878372"/>
            <a:ext cx="6533477" cy="6831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63338" y="6249632"/>
            <a:ext cx="4606978" cy="3077197"/>
            <a:chOff x="4363338" y="6249632"/>
            <a:chExt cx="4606978" cy="30771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100000">
              <a:off x="4363338" y="6249632"/>
              <a:ext cx="4606978" cy="307719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24169" y="8007487"/>
            <a:ext cx="2500966" cy="80889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A156A6A-EDD0-2DE9-7D62-9F55B55F5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85"/>
    </mc:Choice>
    <mc:Fallback>
      <p:transition spd="slow" advTm="4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9032" y="1088718"/>
            <a:ext cx="6263977" cy="1041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314436" cy="298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36451" y="2748475"/>
            <a:ext cx="3998021" cy="2333684"/>
            <a:chOff x="4336451" y="2748475"/>
            <a:chExt cx="3998021" cy="2333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6451" y="2748475"/>
              <a:ext cx="3998021" cy="23336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1094" y="5348826"/>
            <a:ext cx="9078169" cy="2434547"/>
            <a:chOff x="4871094" y="5348826"/>
            <a:chExt cx="9078169" cy="24345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431" y="4263974"/>
              <a:ext cx="18156338" cy="486909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1094" y="5348826"/>
              <a:ext cx="9078169" cy="24345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84454" y="5410942"/>
            <a:ext cx="8215068" cy="20086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8759" y="3983889"/>
            <a:ext cx="2541651" cy="4964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03997" y="4553439"/>
            <a:ext cx="4411916" cy="361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14930" y="4974693"/>
            <a:ext cx="4027243" cy="797326"/>
            <a:chOff x="5014930" y="4974693"/>
            <a:chExt cx="4027243" cy="797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14930" y="4974693"/>
              <a:ext cx="4027243" cy="797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14930" y="7460488"/>
            <a:ext cx="8410524" cy="96559"/>
            <a:chOff x="5014930" y="7460488"/>
            <a:chExt cx="8410524" cy="965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4930" y="7460488"/>
              <a:ext cx="8410524" cy="965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4034" y="6709991"/>
            <a:ext cx="1539398" cy="96559"/>
            <a:chOff x="12704034" y="6709991"/>
            <a:chExt cx="1539398" cy="965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704034" y="6709991"/>
              <a:ext cx="1539398" cy="965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14930" y="5931429"/>
            <a:ext cx="8410524" cy="96559"/>
            <a:chOff x="5014930" y="5931429"/>
            <a:chExt cx="8410524" cy="965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4930" y="5931429"/>
              <a:ext cx="8410524" cy="965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93510" y="6700467"/>
            <a:ext cx="1539398" cy="96559"/>
            <a:chOff x="4293510" y="6700467"/>
            <a:chExt cx="1539398" cy="9655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293510" y="6700467"/>
              <a:ext cx="1539398" cy="965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24989" y="4628755"/>
            <a:ext cx="702952" cy="131857"/>
            <a:chOff x="5124989" y="4628755"/>
            <a:chExt cx="702952" cy="131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5124989" y="4628755"/>
              <a:ext cx="702952" cy="131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18953" y="7785696"/>
            <a:ext cx="685714" cy="131857"/>
            <a:chOff x="4718953" y="7785696"/>
            <a:chExt cx="685714" cy="1318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718953" y="7785696"/>
              <a:ext cx="685714" cy="1318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16809" y="8324326"/>
            <a:ext cx="3891802" cy="37169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BD79E56-4D86-5CAF-1734-F324A6314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5"/>
    </mc:Choice>
    <mc:Fallback>
      <p:transition spd="slow" advTm="28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9032" y="1088718"/>
            <a:ext cx="6263977" cy="10411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314264" cy="298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8974" y="1608509"/>
            <a:ext cx="3998021" cy="2333684"/>
            <a:chOff x="1578974" y="1608509"/>
            <a:chExt cx="3998021" cy="2333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8974" y="1608509"/>
              <a:ext cx="3998021" cy="23336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4715" y="3512993"/>
            <a:ext cx="4295213" cy="4187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84615" y="2674296"/>
            <a:ext cx="4521597" cy="7101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05607" y="3374504"/>
            <a:ext cx="702952" cy="131857"/>
            <a:chOff x="2405607" y="3374504"/>
            <a:chExt cx="702952" cy="131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405607" y="3374504"/>
              <a:ext cx="702952" cy="131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3951" y="3050861"/>
            <a:ext cx="716414" cy="96559"/>
            <a:chOff x="2413951" y="3050861"/>
            <a:chExt cx="716414" cy="96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3951" y="3050861"/>
              <a:ext cx="716414" cy="96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53348" y="3898130"/>
            <a:ext cx="12726946" cy="3110147"/>
            <a:chOff x="2153348" y="3898130"/>
            <a:chExt cx="12726946" cy="3110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3348" y="3898130"/>
              <a:ext cx="12726946" cy="3110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63310" y="6165585"/>
            <a:ext cx="2545443" cy="6893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12793" y="7446372"/>
            <a:ext cx="12767501" cy="2170475"/>
            <a:chOff x="2112793" y="7446372"/>
            <a:chExt cx="12767501" cy="21704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2793" y="7446372"/>
              <a:ext cx="12767501" cy="217047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20428" y="7027326"/>
            <a:ext cx="4170518" cy="41878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53786" y="8969021"/>
            <a:ext cx="2356608" cy="68933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D8E6AC2-4EE7-8DDC-D44F-AE1203272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9"/>
    </mc:Choice>
    <mc:Fallback>
      <p:transition spd="slow" advTm="3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279607" cy="298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9032" y="1088718"/>
            <a:ext cx="5065624" cy="1049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9071" y="3038545"/>
            <a:ext cx="3530909" cy="3530909"/>
            <a:chOff x="7379071" y="3038545"/>
            <a:chExt cx="3530909" cy="3530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9071" y="3038545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4704" y="5377884"/>
            <a:ext cx="3530909" cy="3530909"/>
            <a:chOff x="5944704" y="5377884"/>
            <a:chExt cx="3530909" cy="35309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4704" y="5377884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9244" y="5377884"/>
            <a:ext cx="3530909" cy="3530909"/>
            <a:chOff x="8969244" y="5377884"/>
            <a:chExt cx="3530909" cy="3530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9244" y="5377884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7138" y="5748599"/>
            <a:ext cx="1364369" cy="226142"/>
            <a:chOff x="5167138" y="5748599"/>
            <a:chExt cx="1364369" cy="2261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167138" y="5748599"/>
              <a:ext cx="1364369" cy="226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8959" y="3364280"/>
            <a:ext cx="1577249" cy="226142"/>
            <a:chOff x="10278959" y="3364280"/>
            <a:chExt cx="1577249" cy="2261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8959" y="3364280"/>
              <a:ext cx="1577249" cy="22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0804" y="6377855"/>
            <a:ext cx="1336134" cy="226142"/>
            <a:chOff x="12360804" y="6377855"/>
            <a:chExt cx="1336134" cy="226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60804" y="6377855"/>
              <a:ext cx="1336134" cy="2261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1926" y="3226723"/>
            <a:ext cx="2734985" cy="5253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6262" y="4518727"/>
            <a:ext cx="1504120" cy="6606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14974" y="6230704"/>
            <a:ext cx="1683223" cy="5241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0269" y="5612161"/>
            <a:ext cx="2162490" cy="5241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9008" y="3446081"/>
            <a:ext cx="1252881" cy="11673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9130" y="7173977"/>
            <a:ext cx="2848557" cy="9960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2631" y="6089252"/>
            <a:ext cx="1375319" cy="11673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57685" y="7161901"/>
            <a:ext cx="1672767" cy="66617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80413" y="6089252"/>
            <a:ext cx="1376567" cy="116736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E074127-5D1C-D475-549F-039D3B677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96"/>
    </mc:Choice>
    <mc:Fallback xmlns="">
      <p:transition spd="slow" advTm="4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72947" y="3912033"/>
            <a:ext cx="1404363" cy="140228"/>
            <a:chOff x="14572947" y="3912033"/>
            <a:chExt cx="1404363" cy="14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572947" y="3912033"/>
              <a:ext cx="1404363" cy="14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5680729" cy="10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45488" y="4061785"/>
            <a:ext cx="1848640" cy="1848640"/>
            <a:chOff x="10745488" y="4061785"/>
            <a:chExt cx="1848640" cy="1848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5488" y="4061785"/>
              <a:ext cx="1848640" cy="1848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0197" y="4037851"/>
            <a:ext cx="1848640" cy="1848640"/>
            <a:chOff x="14310197" y="4037851"/>
            <a:chExt cx="1848640" cy="18486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0197" y="4037851"/>
              <a:ext cx="1848640" cy="1848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80779" y="4037851"/>
            <a:ext cx="1848640" cy="1848640"/>
            <a:chOff x="7180779" y="4037851"/>
            <a:chExt cx="1848640" cy="18486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0779" y="4037851"/>
              <a:ext cx="1848640" cy="1848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6195" y="4931307"/>
            <a:ext cx="1404363" cy="140228"/>
            <a:chOff x="9126195" y="4931307"/>
            <a:chExt cx="1404363" cy="140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6195" y="4931307"/>
              <a:ext cx="1404363" cy="1402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3827" y="5063151"/>
            <a:ext cx="1173630" cy="3801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60770" y="4590601"/>
            <a:ext cx="1716775" cy="7445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96033" y="4590600"/>
            <a:ext cx="1723413" cy="7445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1321" y="4755197"/>
            <a:ext cx="1684004" cy="436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48858" y="471333"/>
            <a:ext cx="225807" cy="2959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11768" y="4208896"/>
            <a:ext cx="3035778" cy="3403057"/>
            <a:chOff x="2111768" y="4208896"/>
            <a:chExt cx="3035778" cy="3403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3879" y="2717537"/>
              <a:ext cx="6071557" cy="6806113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11768" y="4208896"/>
              <a:ext cx="3035778" cy="3403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03725" y="6352647"/>
            <a:ext cx="5779497" cy="745352"/>
            <a:chOff x="8803725" y="6352647"/>
            <a:chExt cx="5779497" cy="7453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8803725" y="6352647"/>
              <a:ext cx="5779497" cy="745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25258" y="6685397"/>
            <a:ext cx="702952" cy="131857"/>
            <a:chOff x="11325258" y="6685397"/>
            <a:chExt cx="702952" cy="131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1325258" y="6685397"/>
              <a:ext cx="702952" cy="131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64386" y="6657076"/>
            <a:ext cx="702952" cy="131857"/>
            <a:chOff x="8464386" y="6657076"/>
            <a:chExt cx="702952" cy="131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464386" y="6657076"/>
              <a:ext cx="702952" cy="131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60557" y="7155398"/>
            <a:ext cx="1486336" cy="1486336"/>
            <a:chOff x="8060557" y="7155398"/>
            <a:chExt cx="1486336" cy="14863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60557" y="7155398"/>
              <a:ext cx="1486336" cy="148633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01197" y="7717807"/>
            <a:ext cx="1105388" cy="3507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926640" y="7155398"/>
            <a:ext cx="1486336" cy="1486336"/>
            <a:chOff x="10926640" y="7155398"/>
            <a:chExt cx="1486336" cy="14863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26640" y="7155398"/>
              <a:ext cx="1486336" cy="148633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67308" y="7717807"/>
            <a:ext cx="979893" cy="3507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792723" y="7155398"/>
            <a:ext cx="1486336" cy="1486336"/>
            <a:chOff x="13792723" y="7155398"/>
            <a:chExt cx="1486336" cy="148633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92723" y="7155398"/>
              <a:ext cx="1486336" cy="148633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33352" y="7717807"/>
            <a:ext cx="1250359" cy="40115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105099" y="3292499"/>
            <a:ext cx="7140184" cy="745352"/>
            <a:chOff x="8105099" y="3292499"/>
            <a:chExt cx="7140184" cy="74535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8105099" y="3292499"/>
              <a:ext cx="7140184" cy="74535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557860" y="2995040"/>
            <a:ext cx="1911039" cy="65266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BD79CE9-29F4-0D23-40F7-ABB3A2EA6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1"/>
    </mc:Choice>
    <mc:Fallback xmlns="">
      <p:transition spd="slow" advTm="4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9032" y="1088718"/>
            <a:ext cx="5358710" cy="10493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273664" cy="2753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8396" y="3519720"/>
            <a:ext cx="1687827" cy="1687827"/>
            <a:chOff x="2668396" y="3519720"/>
            <a:chExt cx="1687827" cy="16878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68396" y="3519720"/>
              <a:ext cx="1687827" cy="16878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6645" y="3519720"/>
            <a:ext cx="1687827" cy="1687827"/>
            <a:chOff x="3706645" y="3519720"/>
            <a:chExt cx="1687827" cy="1687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6645" y="3519720"/>
              <a:ext cx="1687827" cy="1687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4894" y="3519720"/>
            <a:ext cx="1687827" cy="1687827"/>
            <a:chOff x="4744894" y="3519720"/>
            <a:chExt cx="1687827" cy="16878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4894" y="3519720"/>
              <a:ext cx="1687827" cy="1687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68343" y="4312527"/>
            <a:ext cx="2715955" cy="183060"/>
            <a:chOff x="6968343" y="4312527"/>
            <a:chExt cx="2715955" cy="1830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968343" y="4312527"/>
              <a:ext cx="2715955" cy="1830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72302" y="3867614"/>
            <a:ext cx="5004471" cy="9198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98443" y="6716612"/>
            <a:ext cx="2962990" cy="1734085"/>
            <a:chOff x="3198443" y="6716612"/>
            <a:chExt cx="2962990" cy="17340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8443" y="6716612"/>
              <a:ext cx="2962990" cy="17340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8818" y="7583654"/>
            <a:ext cx="2715955" cy="183060"/>
            <a:chOff x="6948818" y="7583654"/>
            <a:chExt cx="2715955" cy="18306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948818" y="7583654"/>
              <a:ext cx="2715955" cy="1830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04540" y="7295963"/>
            <a:ext cx="3994433" cy="613871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1EC223F-5B4D-F520-AD33-F6652B4B3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2"/>
    </mc:Choice>
    <mc:Fallback xmlns="">
      <p:transition spd="slow" advTm="2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15673" y="2203192"/>
            <a:ext cx="7811242" cy="7811242"/>
            <a:chOff x="5215673" y="2203192"/>
            <a:chExt cx="7811242" cy="7811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5673" y="2203192"/>
              <a:ext cx="7811242" cy="7811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6008" y="2641964"/>
            <a:ext cx="6933698" cy="6933698"/>
            <a:chOff x="5676008" y="2641964"/>
            <a:chExt cx="6933698" cy="69336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008" y="2641964"/>
              <a:ext cx="6933698" cy="69336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9032" y="1088718"/>
            <a:ext cx="6279558" cy="1047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48858" y="471333"/>
            <a:ext cx="274159" cy="2783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78437" y="2440964"/>
            <a:ext cx="3877977" cy="7386623"/>
            <a:chOff x="7178437" y="2440964"/>
            <a:chExt cx="3877977" cy="73866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8437" y="2440964"/>
              <a:ext cx="3877977" cy="7386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3973" y="3903364"/>
            <a:ext cx="1577249" cy="226142"/>
            <a:chOff x="10623973" y="3903364"/>
            <a:chExt cx="1577249" cy="2261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3973" y="3903364"/>
              <a:ext cx="1577249" cy="226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58221" y="6653722"/>
            <a:ext cx="1743001" cy="226142"/>
            <a:chOff x="10458221" y="6653722"/>
            <a:chExt cx="1743001" cy="2261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8221" y="6653722"/>
              <a:ext cx="1743001" cy="22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03075" y="5595687"/>
            <a:ext cx="1577249" cy="226142"/>
            <a:chOff x="5903075" y="5595687"/>
            <a:chExt cx="1577249" cy="226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903075" y="5595687"/>
              <a:ext cx="1577249" cy="226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24638" y="8713294"/>
            <a:ext cx="1577249" cy="226142"/>
            <a:chOff x="5924638" y="8713294"/>
            <a:chExt cx="1577249" cy="2261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924638" y="8713294"/>
              <a:ext cx="1577249" cy="2261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1430" y="3706957"/>
            <a:ext cx="1463986" cy="5122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41430" y="6478630"/>
            <a:ext cx="3347443" cy="5819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80286" y="7034429"/>
            <a:ext cx="4038921" cy="169329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75963" y="5435687"/>
            <a:ext cx="3906957" cy="5122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14058" y="8553296"/>
            <a:ext cx="3902129" cy="5862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8258" y="9130658"/>
            <a:ext cx="4595959" cy="7111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57187" y="3223125"/>
            <a:ext cx="3495150" cy="5822301"/>
            <a:chOff x="7357187" y="3223125"/>
            <a:chExt cx="3495150" cy="58223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57187" y="3223125"/>
              <a:ext cx="3495150" cy="5822301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DF4E830-D72E-4477-ABA4-EF2CDEFA4B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61"/>
    </mc:Choice>
    <mc:Fallback xmlns="">
      <p:transition spd="slow" advTm="6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48074" y="2728407"/>
            <a:ext cx="9228870" cy="9228870"/>
            <a:chOff x="-1948074" y="2728407"/>
            <a:chExt cx="9228870" cy="9228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48074" y="2728407"/>
              <a:ext cx="9228870" cy="9228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6000634" cy="1047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282740" cy="275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81336" y="2354711"/>
            <a:ext cx="3877977" cy="7386623"/>
            <a:chOff x="4281336" y="2354711"/>
            <a:chExt cx="3877977" cy="73866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1336" y="2354711"/>
              <a:ext cx="3877977" cy="7386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6872" y="3817110"/>
            <a:ext cx="1577249" cy="226142"/>
            <a:chOff x="7726872" y="3817110"/>
            <a:chExt cx="1577249" cy="2261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26872" y="3817110"/>
              <a:ext cx="1577249" cy="2261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1120" y="6691278"/>
            <a:ext cx="1743001" cy="226142"/>
            <a:chOff x="7561120" y="6691278"/>
            <a:chExt cx="1743001" cy="2261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1120" y="6691278"/>
              <a:ext cx="1743001" cy="2261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44329" y="3620704"/>
            <a:ext cx="1463986" cy="5122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44325" y="6537744"/>
            <a:ext cx="2614719" cy="581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83144" y="7093544"/>
            <a:ext cx="3341873" cy="10385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74513" y="3136872"/>
            <a:ext cx="3491622" cy="5822301"/>
            <a:chOff x="4474513" y="3136872"/>
            <a:chExt cx="3491622" cy="58223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4513" y="3136872"/>
              <a:ext cx="3491622" cy="58223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29729" y="5056604"/>
            <a:ext cx="1577249" cy="226142"/>
            <a:chOff x="7829729" y="5056604"/>
            <a:chExt cx="1577249" cy="2261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29729" y="5056604"/>
              <a:ext cx="1577249" cy="2261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47144" y="4860201"/>
            <a:ext cx="912843" cy="512205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0692BBE-6698-C000-F1C9-F61384A59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2"/>
    </mc:Choice>
    <mc:Fallback xmlns="">
      <p:transition spd="slow" advTm="4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45647" y="2931965"/>
            <a:ext cx="9228870" cy="9228870"/>
            <a:chOff x="10345647" y="2931965"/>
            <a:chExt cx="9228870" cy="9228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5647" y="2931965"/>
              <a:ext cx="9228870" cy="9228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5853120" cy="11860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274159" cy="2783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7949" y="4516173"/>
            <a:ext cx="3908605" cy="5819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51673" y="6950601"/>
            <a:ext cx="3897491" cy="512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0743" y="2376274"/>
            <a:ext cx="3885714" cy="7390476"/>
            <a:chOff x="9380743" y="2376274"/>
            <a:chExt cx="3885714" cy="739047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80743" y="2376274"/>
              <a:ext cx="3877977" cy="7386623"/>
              <a:chOff x="9380743" y="2376274"/>
              <a:chExt cx="3877977" cy="738662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80743" y="2376274"/>
                <a:ext cx="3877977" cy="73866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569496" y="3010420"/>
              <a:ext cx="3500470" cy="5822301"/>
              <a:chOff x="9569496" y="3010420"/>
              <a:chExt cx="3500470" cy="58223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569496" y="3010420"/>
                <a:ext cx="3500470" cy="58223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825058" y="4676174"/>
            <a:ext cx="3102800" cy="226142"/>
            <a:chOff x="7825058" y="4676174"/>
            <a:chExt cx="3102800" cy="2261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825058" y="4676174"/>
              <a:ext cx="3102800" cy="22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62254" y="7110601"/>
            <a:ext cx="1664884" cy="226142"/>
            <a:chOff x="8062254" y="7110601"/>
            <a:chExt cx="1664884" cy="2261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8062254" y="7110601"/>
              <a:ext cx="1664884" cy="22614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85544" y="7515925"/>
            <a:ext cx="4583768" cy="708121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FADA629-A6AF-45FA-0245-4E7FA808D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7"/>
    </mc:Choice>
    <mc:Fallback xmlns="">
      <p:transition spd="slow" advTm="2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17" y="-544350"/>
            <a:ext cx="12038543" cy="12038543"/>
            <a:chOff x="-4252517" y="-544350"/>
            <a:chExt cx="12038543" cy="12038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252517" y="-544350"/>
              <a:ext cx="12038543" cy="120385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6237358" cy="1047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276636" cy="2783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0999" y="2052824"/>
            <a:ext cx="3580952" cy="7670904"/>
            <a:chOff x="1410999" y="2052824"/>
            <a:chExt cx="3580952" cy="76709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0999" y="2052824"/>
              <a:ext cx="3572230" cy="6812315"/>
              <a:chOff x="1410999" y="2052824"/>
              <a:chExt cx="3572230" cy="681231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0999" y="2052824"/>
                <a:ext cx="3572230" cy="68123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3246" y="2637666"/>
              <a:ext cx="3227737" cy="5369619"/>
              <a:chOff x="1583246" y="2637666"/>
              <a:chExt cx="3227737" cy="53696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3246" y="2637666"/>
                <a:ext cx="3227737" cy="5369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84330" y="7999918"/>
              <a:ext cx="3230568" cy="1719982"/>
              <a:chOff x="1584330" y="7999918"/>
              <a:chExt cx="3230568" cy="17199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0955" y="7298695"/>
                <a:ext cx="6461136" cy="343996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4330" y="7999918"/>
                <a:ext cx="3230568" cy="171998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668142" y="7440286"/>
            <a:ext cx="7416931" cy="226142"/>
            <a:chOff x="2668142" y="7440286"/>
            <a:chExt cx="7416931" cy="226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68142" y="7440286"/>
              <a:ext cx="7416931" cy="2261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25239" y="4617954"/>
            <a:ext cx="2795234" cy="5862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64096" y="5173753"/>
            <a:ext cx="5900330" cy="1036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25239" y="7289811"/>
            <a:ext cx="1894148" cy="512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09019" y="2564012"/>
            <a:ext cx="3184061" cy="6064878"/>
            <a:chOff x="5509019" y="2564012"/>
            <a:chExt cx="3184061" cy="60648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09019" y="2564012"/>
              <a:ext cx="3184061" cy="60648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58916" y="3084686"/>
            <a:ext cx="2884267" cy="4780472"/>
            <a:chOff x="5658916" y="3084686"/>
            <a:chExt cx="2884267" cy="47804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58916" y="3084686"/>
              <a:ext cx="2884267" cy="47804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07824" y="4814362"/>
            <a:ext cx="1577249" cy="226142"/>
            <a:chOff x="8507824" y="4814362"/>
            <a:chExt cx="1577249" cy="2261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7824" y="4814362"/>
              <a:ext cx="1577249" cy="22614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64096" y="7965934"/>
            <a:ext cx="2654416" cy="1038540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6ED0484-4703-CD7B-62BA-30C328F46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49"/>
    </mc:Choice>
    <mc:Fallback xmlns="">
      <p:transition spd="slow" advTm="4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61671" y="-326642"/>
            <a:ext cx="711745" cy="8012532"/>
            <a:chOff x="13961671" y="-326642"/>
            <a:chExt cx="711745" cy="8012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3961671" y="-326642"/>
              <a:ext cx="711745" cy="80125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46668" y="3398999"/>
            <a:ext cx="821976" cy="5576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0142" y="3335388"/>
            <a:ext cx="687495" cy="6860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90242" y="937184"/>
            <a:ext cx="711745" cy="8069675"/>
            <a:chOff x="13990242" y="937184"/>
            <a:chExt cx="711745" cy="80696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990242" y="937184"/>
              <a:ext cx="711745" cy="806967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46668" y="4691389"/>
            <a:ext cx="1582528" cy="5576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0142" y="4627786"/>
            <a:ext cx="805599" cy="6860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09290" y="2210535"/>
            <a:ext cx="711745" cy="8107770"/>
            <a:chOff x="14009290" y="2210535"/>
            <a:chExt cx="711745" cy="8107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009290" y="2210535"/>
              <a:ext cx="711745" cy="81077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46668" y="5983789"/>
            <a:ext cx="4209224" cy="5576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00142" y="5920184"/>
            <a:ext cx="806314" cy="6860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90242" y="3521980"/>
            <a:ext cx="711745" cy="8069675"/>
            <a:chOff x="13990242" y="3521980"/>
            <a:chExt cx="711745" cy="80696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990242" y="3521980"/>
              <a:ext cx="711745" cy="80696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46668" y="7276189"/>
            <a:ext cx="3500719" cy="5579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00142" y="7212582"/>
            <a:ext cx="822647" cy="6860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6336" y="1803264"/>
            <a:ext cx="4400590" cy="1159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8758" y="1399485"/>
            <a:ext cx="1535544" cy="196756"/>
            <a:chOff x="2078758" y="1399485"/>
            <a:chExt cx="1535544" cy="1967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78758" y="1399485"/>
              <a:ext cx="1535544" cy="1967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156" y="3323751"/>
            <a:ext cx="7940701" cy="4588939"/>
            <a:chOff x="1202156" y="3323751"/>
            <a:chExt cx="7940701" cy="45889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2156" y="3323751"/>
              <a:ext cx="7940701" cy="4588939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02F34F8-649E-4907-D838-7E1A30A43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7"/>
    </mc:Choice>
    <mc:Fallback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207" y="7507001"/>
            <a:ext cx="7669824" cy="1859122"/>
            <a:chOff x="9741207" y="7507001"/>
            <a:chExt cx="7669824" cy="18591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7418" y="6678562"/>
              <a:ext cx="15339648" cy="37182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1207" y="7507001"/>
              <a:ext cx="7669824" cy="18591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41207" y="4436948"/>
            <a:ext cx="7669824" cy="2865700"/>
            <a:chOff x="9741207" y="4436948"/>
            <a:chExt cx="7669824" cy="28657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2169" y="3159971"/>
              <a:ext cx="15339648" cy="573140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1207" y="4436948"/>
              <a:ext cx="7669824" cy="28657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1207" y="2412066"/>
            <a:ext cx="7669824" cy="1859122"/>
            <a:chOff x="9741207" y="2412066"/>
            <a:chExt cx="7669824" cy="18591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7418" y="1583628"/>
              <a:ext cx="15339648" cy="37182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1207" y="2412066"/>
              <a:ext cx="7669824" cy="1859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48858" y="471333"/>
            <a:ext cx="266902" cy="2753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8808" y="1088718"/>
            <a:ext cx="8959662" cy="11946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8022" y="8211762"/>
            <a:ext cx="5396465" cy="747991"/>
            <a:chOff x="2198022" y="8211762"/>
            <a:chExt cx="5396465" cy="7479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00211" y="7952842"/>
              <a:ext cx="10792931" cy="149598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8022" y="8211762"/>
              <a:ext cx="5396465" cy="747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3853" y="3302207"/>
            <a:ext cx="2478416" cy="4128603"/>
            <a:chOff x="823853" y="3302207"/>
            <a:chExt cx="2478416" cy="41286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853" y="3302207"/>
              <a:ext cx="2478416" cy="41286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96836" y="3302207"/>
            <a:ext cx="2456867" cy="4128603"/>
            <a:chOff x="3696836" y="3302207"/>
            <a:chExt cx="2456867" cy="41286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6836" y="3302207"/>
              <a:ext cx="2456867" cy="41286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48269" y="3302207"/>
            <a:ext cx="2482189" cy="4128603"/>
            <a:chOff x="6548269" y="3302207"/>
            <a:chExt cx="2482189" cy="4128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48269" y="3302207"/>
              <a:ext cx="2482189" cy="41286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4572" y="2474180"/>
            <a:ext cx="1631187" cy="17030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54572" y="4527886"/>
            <a:ext cx="6393549" cy="268515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54572" y="7541859"/>
            <a:ext cx="2923168" cy="169795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C89F9FB-824E-6652-1137-800B00C3D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88"/>
    </mc:Choice>
    <mc:Fallback xmlns="">
      <p:transition spd="slow" advTm="4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207" y="4436948"/>
            <a:ext cx="7669824" cy="3392672"/>
            <a:chOff x="9741207" y="4436948"/>
            <a:chExt cx="7669824" cy="33926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0832" y="2925149"/>
              <a:ext cx="15339648" cy="67853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1207" y="4436948"/>
              <a:ext cx="7669824" cy="3392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274655" cy="2783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8803" y="1088718"/>
            <a:ext cx="8841596" cy="11946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4572" y="4527886"/>
            <a:ext cx="4581902" cy="3012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4781" y="3479562"/>
            <a:ext cx="2846171" cy="4780472"/>
            <a:chOff x="5934781" y="3479562"/>
            <a:chExt cx="2846171" cy="47804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4781" y="3479562"/>
              <a:ext cx="2846171" cy="4780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9746" y="3479562"/>
            <a:ext cx="2869736" cy="4780472"/>
            <a:chOff x="2389746" y="3479562"/>
            <a:chExt cx="2869736" cy="47804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9746" y="3479562"/>
              <a:ext cx="2869736" cy="47804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3186" y="6476141"/>
            <a:ext cx="2308478" cy="140228"/>
            <a:chOff x="3653186" y="6476141"/>
            <a:chExt cx="2308478" cy="140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53186" y="6476141"/>
              <a:ext cx="2308478" cy="140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89746" y="3479562"/>
            <a:ext cx="2869736" cy="2194878"/>
            <a:chOff x="2389746" y="3479562"/>
            <a:chExt cx="2869736" cy="21948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746" y="3479562"/>
              <a:ext cx="2869736" cy="21948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08794" y="7560154"/>
            <a:ext cx="2869736" cy="699880"/>
            <a:chOff x="2408794" y="7560154"/>
            <a:chExt cx="2869736" cy="699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8794" y="7560154"/>
              <a:ext cx="2869736" cy="699880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5191093-FC90-44CE-DAF3-43ED1BA82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7"/>
    </mc:Choice>
    <mc:Fallback xmlns="">
      <p:transition spd="slow" advTm="1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1207" y="2912390"/>
            <a:ext cx="7669824" cy="3392672"/>
            <a:chOff x="9741207" y="2912390"/>
            <a:chExt cx="7669824" cy="33926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0832" y="1400591"/>
              <a:ext cx="15339648" cy="678534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1207" y="2912390"/>
              <a:ext cx="7669824" cy="3392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274493" cy="2753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8803" y="1088718"/>
            <a:ext cx="7693834" cy="11860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4572" y="3215633"/>
            <a:ext cx="3478902" cy="27083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8731" y="4246750"/>
            <a:ext cx="2668498" cy="4427281"/>
            <a:chOff x="908731" y="4246750"/>
            <a:chExt cx="2668498" cy="44272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731" y="4246750"/>
              <a:ext cx="2668498" cy="4427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3456" y="3974189"/>
            <a:ext cx="2811321" cy="4699842"/>
            <a:chOff x="2433456" y="3974189"/>
            <a:chExt cx="2811321" cy="4699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33456" y="3974189"/>
              <a:ext cx="2811321" cy="46998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5274" y="3767219"/>
            <a:ext cx="2950062" cy="4906812"/>
            <a:chOff x="4335274" y="3767219"/>
            <a:chExt cx="2950062" cy="4906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5274" y="3767219"/>
              <a:ext cx="2950062" cy="49068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8571" y="3470777"/>
            <a:ext cx="3112448" cy="5203253"/>
            <a:chOff x="6028571" y="3470777"/>
            <a:chExt cx="3112448" cy="52032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8571" y="3470777"/>
              <a:ext cx="3112448" cy="5203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41207" y="6814908"/>
            <a:ext cx="7669824" cy="2308901"/>
            <a:chOff x="9741207" y="6814908"/>
            <a:chExt cx="7669824" cy="23089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1883" y="5786045"/>
              <a:ext cx="15339648" cy="461780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41207" y="6814908"/>
              <a:ext cx="7669824" cy="23089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4572" y="6916429"/>
            <a:ext cx="3752940" cy="202857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6856348-E5C3-8FC5-33EE-50B16B5AE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0"/>
    </mc:Choice>
    <mc:Fallback xmlns="">
      <p:transition spd="slow" advTm="3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313274" cy="27832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3394825" cy="428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8803" y="1088718"/>
            <a:ext cx="6335577" cy="106165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3166" y="2481913"/>
            <a:ext cx="3459382" cy="7231224"/>
          </a:xfrm>
          <a:prstGeom prst="rect">
            <a:avLst/>
          </a:prstGeom>
        </p:spPr>
      </p:pic>
      <p:pic>
        <p:nvPicPr>
          <p:cNvPr id="2" name="KakaoTalk_20220612_034017814">
            <a:hlinkClick r:id="" action="ppaction://media"/>
            <a:extLst>
              <a:ext uri="{FF2B5EF4-FFF2-40B4-BE49-F238E27FC236}">
                <a16:creationId xmlns:a16="http://schemas.microsoft.com/office/drawing/2014/main" id="{9E9B975D-40B5-212F-77CB-81FC34F14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27389" y="2512570"/>
            <a:ext cx="3445159" cy="7200567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E822A2A-A995-B3F3-E366-4BEFFC562E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50"/>
    </mc:Choice>
    <mc:Fallback xmlns="">
      <p:transition spd="slow" advTm="79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1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34" objId="2"/>
        <p14:stopEvt time="75692" objId="2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7704" y="6520242"/>
            <a:ext cx="7374201" cy="2014221"/>
            <a:chOff x="1387704" y="6520242"/>
            <a:chExt cx="7374201" cy="2014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89838" y="5622691"/>
              <a:ext cx="14748402" cy="40284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7704" y="6520242"/>
              <a:ext cx="7374201" cy="20142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689" y="3813657"/>
            <a:ext cx="7374201" cy="2052316"/>
            <a:chOff x="1339689" y="3813657"/>
            <a:chExt cx="7374201" cy="20523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58107" y="2876804"/>
              <a:ext cx="14748402" cy="410463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9689" y="3813657"/>
              <a:ext cx="7374201" cy="2052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48858" y="471333"/>
            <a:ext cx="259474" cy="2753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33112" y="1057703"/>
            <a:ext cx="7684513" cy="10043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4287" y="461350"/>
            <a:ext cx="2733568" cy="4291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4482" y="4083926"/>
            <a:ext cx="1747719" cy="5143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3338" y="4639726"/>
            <a:ext cx="5999683" cy="7101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52496" y="6755784"/>
            <a:ext cx="2315814" cy="5143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91353" y="7403336"/>
            <a:ext cx="6195578" cy="7111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60091" y="2246409"/>
            <a:ext cx="9914426" cy="9914426"/>
            <a:chOff x="9660091" y="2246409"/>
            <a:chExt cx="9914426" cy="99144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60091" y="2246409"/>
              <a:ext cx="9914426" cy="991442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2547" y="2874823"/>
            <a:ext cx="5086537" cy="6434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78539" y="4508297"/>
            <a:ext cx="4667051" cy="6434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57620" y="5641867"/>
            <a:ext cx="6655016" cy="7087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57620" y="6452522"/>
            <a:ext cx="6747949" cy="103529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57620" y="7580629"/>
            <a:ext cx="6370359" cy="71116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96A4774-BDC4-5392-4D81-16194711B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4"/>
    </mc:Choice>
    <mc:Fallback xmlns="">
      <p:transition spd="slow" advTm="37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276190"/>
            <a:ext cx="18285714" cy="9524"/>
            <a:chOff x="0" y="10276190"/>
            <a:chExt cx="18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276190"/>
              <a:ext cx="18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23" y="-12223"/>
            <a:ext cx="1458191" cy="1458191"/>
            <a:chOff x="16827523" y="-12223"/>
            <a:chExt cx="1458191" cy="1458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225332" y="-614414"/>
              <a:ext cx="2916383" cy="29163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827523" y="-12223"/>
              <a:ext cx="1458191" cy="14581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19505" y="3025576"/>
            <a:ext cx="6717498" cy="15398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3473" y="4668464"/>
            <a:ext cx="2038768" cy="2038768"/>
            <a:chOff x="8123473" y="4668464"/>
            <a:chExt cx="2038768" cy="2038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3473" y="4668464"/>
              <a:ext cx="2038768" cy="2038768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FB186DD-7592-EBF1-38F3-3425C9135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4"/>
    </mc:Choice>
    <mc:Fallback xmlns="">
      <p:transition spd="slow" advTm="4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542857" cy="10285714"/>
            <a:chOff x="0" y="0"/>
            <a:chExt cx="65428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5428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07116" y="1604659"/>
            <a:ext cx="9245451" cy="7829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7591" y="2585010"/>
            <a:ext cx="9632339" cy="8237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75690" y="3671117"/>
            <a:ext cx="9266600" cy="183060"/>
            <a:chOff x="7375690" y="3671117"/>
            <a:chExt cx="9266600" cy="1830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375690" y="3671117"/>
              <a:ext cx="9266600" cy="183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75690" y="1033889"/>
            <a:ext cx="2110025" cy="270366"/>
            <a:chOff x="7375690" y="1033889"/>
            <a:chExt cx="2110025" cy="2703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5690" y="1033889"/>
              <a:ext cx="2110025" cy="2703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48858" y="471333"/>
            <a:ext cx="265578" cy="2783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4287" y="461350"/>
            <a:ext cx="813063" cy="428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90349" y="4845388"/>
            <a:ext cx="4177073" cy="32480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80018" y="6437049"/>
            <a:ext cx="613578" cy="3643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1302" y="6584918"/>
            <a:ext cx="604511" cy="3643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57881" y="5598958"/>
            <a:ext cx="569340" cy="3643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47115" y="4756191"/>
            <a:ext cx="3976969" cy="3216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77211" y="8061089"/>
            <a:ext cx="4631768" cy="627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3358" y="5420831"/>
            <a:ext cx="3939746" cy="1061269"/>
            <a:chOff x="12193358" y="5420831"/>
            <a:chExt cx="3939746" cy="10612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23485" y="4988160"/>
              <a:ext cx="7879491" cy="21225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93358" y="5420831"/>
              <a:ext cx="3939746" cy="10612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95992" y="6319584"/>
            <a:ext cx="4242051" cy="1240872"/>
            <a:chOff x="13495992" y="6319584"/>
            <a:chExt cx="4242051" cy="12408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74966" y="5813690"/>
              <a:ext cx="8484101" cy="248174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95992" y="6319584"/>
              <a:ext cx="4242051" cy="12408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06180" y="6940020"/>
            <a:ext cx="4544432" cy="941122"/>
            <a:chOff x="12006180" y="6940020"/>
            <a:chExt cx="4544432" cy="9411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33964" y="6556332"/>
              <a:ext cx="9088865" cy="188224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06180" y="6940020"/>
              <a:ext cx="4544432" cy="9411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28518" y="4756191"/>
            <a:ext cx="3254207" cy="3252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74811" y="8175769"/>
            <a:ext cx="3727921" cy="364759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083A3CE-9C7A-7870-CE08-9DB7309F0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00"/>
    </mc:Choice>
    <mc:Fallback>
      <p:transition spd="slow" advTm="47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87478" y="1568240"/>
            <a:ext cx="4678376" cy="8584175"/>
            <a:chOff x="10687478" y="1568240"/>
            <a:chExt cx="4678376" cy="85841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7478" y="1568240"/>
              <a:ext cx="4678376" cy="8584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5847" y="2736181"/>
            <a:ext cx="3236876" cy="5732381"/>
            <a:chOff x="11255847" y="2736181"/>
            <a:chExt cx="3236876" cy="573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5847" y="2736181"/>
              <a:ext cx="3236876" cy="573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10919" y="5419619"/>
            <a:ext cx="3011121" cy="113595"/>
            <a:chOff x="11310919" y="5419619"/>
            <a:chExt cx="3011121" cy="1135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60000">
              <a:off x="11310919" y="5419619"/>
              <a:ext cx="3011121" cy="1135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0919" y="5316762"/>
            <a:ext cx="3011121" cy="113595"/>
            <a:chOff x="11350919" y="5316762"/>
            <a:chExt cx="3011121" cy="1135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11350919" y="5316762"/>
              <a:ext cx="3011121" cy="11359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010" y="1206926"/>
            <a:ext cx="5589752" cy="6841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35086" y="3530464"/>
            <a:ext cx="5145307" cy="3224786"/>
            <a:chOff x="2435086" y="3530464"/>
            <a:chExt cx="5145307" cy="32247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57" y="2058395"/>
              <a:ext cx="10290614" cy="644957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5086" y="3530464"/>
              <a:ext cx="5145307" cy="32247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4761" y="1798621"/>
            <a:ext cx="5055053" cy="8843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48858" y="471333"/>
            <a:ext cx="313445" cy="27832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011" y="3929584"/>
            <a:ext cx="1433300" cy="5146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4439" y="4730595"/>
            <a:ext cx="4932206" cy="153391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287" y="461350"/>
            <a:ext cx="813063" cy="4289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77546" y="3808969"/>
            <a:ext cx="884253" cy="884253"/>
            <a:chOff x="11377546" y="3808969"/>
            <a:chExt cx="884253" cy="8842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77546" y="3808969"/>
              <a:ext cx="884253" cy="8842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7109" y="3944781"/>
            <a:ext cx="668421" cy="668421"/>
            <a:chOff x="11477109" y="3944781"/>
            <a:chExt cx="668421" cy="668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77109" y="3944781"/>
              <a:ext cx="668421" cy="668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57933" y="3825572"/>
            <a:ext cx="884253" cy="884253"/>
            <a:chOff x="13457933" y="3825572"/>
            <a:chExt cx="884253" cy="8842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7933" y="3825572"/>
              <a:ext cx="884253" cy="8842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57497" y="3961385"/>
            <a:ext cx="668421" cy="668421"/>
            <a:chOff x="13557497" y="3961385"/>
            <a:chExt cx="668421" cy="6684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57497" y="3961385"/>
              <a:ext cx="668421" cy="668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77546" y="5999248"/>
            <a:ext cx="884253" cy="884253"/>
            <a:chOff x="11377546" y="5999248"/>
            <a:chExt cx="884253" cy="8842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77546" y="5999248"/>
              <a:ext cx="884253" cy="8842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477109" y="6135060"/>
            <a:ext cx="668421" cy="668421"/>
            <a:chOff x="11477109" y="6135060"/>
            <a:chExt cx="668421" cy="668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77109" y="6135060"/>
              <a:ext cx="668421" cy="668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457933" y="6020811"/>
            <a:ext cx="884253" cy="884253"/>
            <a:chOff x="13457933" y="6020811"/>
            <a:chExt cx="884253" cy="8842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57933" y="6020811"/>
              <a:ext cx="884253" cy="88425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557497" y="6156624"/>
            <a:ext cx="668421" cy="668421"/>
            <a:chOff x="13557497" y="6156624"/>
            <a:chExt cx="668421" cy="668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57497" y="6156624"/>
              <a:ext cx="668421" cy="668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61799" y="4743857"/>
            <a:ext cx="1189894" cy="1189894"/>
            <a:chOff x="12261799" y="4743857"/>
            <a:chExt cx="1189894" cy="11898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61799" y="4743857"/>
              <a:ext cx="1189894" cy="11898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95777" y="4926614"/>
            <a:ext cx="899459" cy="899459"/>
            <a:chOff x="12395777" y="4926614"/>
            <a:chExt cx="899459" cy="89945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95777" y="4926614"/>
              <a:ext cx="899459" cy="8994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94340" y="4106247"/>
            <a:ext cx="4161508" cy="226142"/>
            <a:chOff x="7094340" y="4106247"/>
            <a:chExt cx="4161508" cy="22614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7094340" y="4106247"/>
              <a:ext cx="4161508" cy="226142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3A74761-C936-94E2-10F7-7D35CE799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39"/>
    </mc:Choice>
    <mc:Fallback>
      <p:transition spd="slow" advTm="33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20555" y="-12223"/>
            <a:ext cx="874683" cy="874683"/>
            <a:chOff x="17420555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59336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420555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761" y="1324227"/>
            <a:ext cx="9241748" cy="875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48858" y="471333"/>
            <a:ext cx="313940" cy="2783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813063" cy="42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3808" y="3570244"/>
            <a:ext cx="2526962" cy="2566652"/>
            <a:chOff x="2633808" y="3570244"/>
            <a:chExt cx="2526962" cy="2566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3808" y="3570244"/>
              <a:ext cx="2526962" cy="2566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23575" y="3553301"/>
            <a:ext cx="2600539" cy="2600539"/>
            <a:chOff x="13423575" y="3553301"/>
            <a:chExt cx="2600539" cy="26005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3575" y="3553301"/>
              <a:ext cx="2600539" cy="26005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8206" y="2835009"/>
            <a:ext cx="1939881" cy="5862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7919" y="2835011"/>
            <a:ext cx="1346986" cy="5109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70607" y="2835011"/>
            <a:ext cx="1730786" cy="514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5369" y="3515775"/>
            <a:ext cx="2613607" cy="2675589"/>
            <a:chOff x="7985369" y="3515775"/>
            <a:chExt cx="2613607" cy="2675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369" y="3515775"/>
              <a:ext cx="2613607" cy="26755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0340" y="6566781"/>
            <a:ext cx="4164130" cy="797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28848" y="6745348"/>
            <a:ext cx="4089406" cy="4317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0477" y="6566782"/>
            <a:ext cx="3742311" cy="797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5796" y="8309894"/>
            <a:ext cx="13207576" cy="886967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1626EB4-1936-CEDE-1667-F43A4797E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47"/>
    </mc:Choice>
    <mc:Fallback>
      <p:transition spd="slow" advTm="61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761" y="1324224"/>
            <a:ext cx="7498567" cy="8755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58382" y="471333"/>
            <a:ext cx="313940" cy="2783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4287" y="461350"/>
            <a:ext cx="813063" cy="428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3808" y="3570244"/>
            <a:ext cx="2526962" cy="2566652"/>
            <a:chOff x="2633808" y="3570244"/>
            <a:chExt cx="2526962" cy="25666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3808" y="3570244"/>
              <a:ext cx="2526962" cy="2566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23575" y="3553301"/>
            <a:ext cx="2600539" cy="2600539"/>
            <a:chOff x="13423575" y="3553301"/>
            <a:chExt cx="2600539" cy="26005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23575" y="3553301"/>
              <a:ext cx="2600539" cy="26005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8206" y="2835009"/>
            <a:ext cx="1939881" cy="5862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7919" y="2835011"/>
            <a:ext cx="1346986" cy="5109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70607" y="2835011"/>
            <a:ext cx="1730786" cy="514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5369" y="3515775"/>
            <a:ext cx="2613607" cy="2675589"/>
            <a:chOff x="7985369" y="3515775"/>
            <a:chExt cx="2613607" cy="26755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369" y="3515775"/>
              <a:ext cx="2613607" cy="26755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0340" y="6566781"/>
            <a:ext cx="4164130" cy="7973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28848" y="6745348"/>
            <a:ext cx="4089406" cy="4317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60477" y="6566782"/>
            <a:ext cx="3742311" cy="7973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5796" y="8309894"/>
            <a:ext cx="13207576" cy="886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88140" y="-243345"/>
            <a:ext cx="19066267" cy="11761607"/>
            <a:chOff x="-388140" y="-243345"/>
            <a:chExt cx="19066267" cy="117616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388140" y="-243345"/>
              <a:ext cx="19066267" cy="1176160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66858" y="2719002"/>
            <a:ext cx="13233899" cy="12271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31052" y="4991818"/>
            <a:ext cx="1223610" cy="302079"/>
            <a:chOff x="8531052" y="4991818"/>
            <a:chExt cx="1223610" cy="3020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531052" y="4991818"/>
              <a:ext cx="1223610" cy="3020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36516" y="6404716"/>
            <a:ext cx="12866899" cy="1139127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0513E23-8F72-6F04-14F4-F112DE80D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11"/>
    </mc:Choice>
    <mc:Fallback>
      <p:transition spd="slow" advTm="38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8988" y="1092122"/>
            <a:ext cx="4095199" cy="10030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322521" cy="298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9071" y="3038545"/>
            <a:ext cx="3530909" cy="3530909"/>
            <a:chOff x="7379071" y="3038545"/>
            <a:chExt cx="3530909" cy="35309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9071" y="3038545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4704" y="5377884"/>
            <a:ext cx="3530909" cy="3530909"/>
            <a:chOff x="5944704" y="5377884"/>
            <a:chExt cx="3530909" cy="35309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4704" y="5377884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9244" y="5377884"/>
            <a:ext cx="3530909" cy="3530909"/>
            <a:chOff x="8969244" y="5377884"/>
            <a:chExt cx="3530909" cy="35309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9244" y="5377884"/>
              <a:ext cx="3530909" cy="3530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67138" y="5748599"/>
            <a:ext cx="1364369" cy="226142"/>
            <a:chOff x="5167138" y="5748599"/>
            <a:chExt cx="1364369" cy="2261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5167138" y="5748599"/>
              <a:ext cx="1364369" cy="226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8959" y="3364280"/>
            <a:ext cx="1577249" cy="226142"/>
            <a:chOff x="10278959" y="3364280"/>
            <a:chExt cx="1577249" cy="2261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8959" y="3364280"/>
              <a:ext cx="1577249" cy="2261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60804" y="6377855"/>
            <a:ext cx="1336134" cy="226142"/>
            <a:chOff x="12360804" y="6377855"/>
            <a:chExt cx="1336134" cy="226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60804" y="6377855"/>
              <a:ext cx="1336134" cy="2261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1885" y="3226723"/>
            <a:ext cx="3296404" cy="5961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6262" y="4518727"/>
            <a:ext cx="1504120" cy="6606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24953" y="6235963"/>
            <a:ext cx="3887215" cy="294852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70266" y="5612161"/>
            <a:ext cx="2148613" cy="5961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99008" y="3446081"/>
            <a:ext cx="1252881" cy="11673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9130" y="7173977"/>
            <a:ext cx="2848557" cy="9960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2631" y="6089252"/>
            <a:ext cx="1375319" cy="11673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95235" y="7161901"/>
            <a:ext cx="2284282" cy="75730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80413" y="6089252"/>
            <a:ext cx="1376567" cy="1167367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9BB7AE8-8C3F-D18E-35C4-F6F384F79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30"/>
    </mc:Choice>
    <mc:Fallback>
      <p:transition spd="slow" advTm="16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6840" y="5030765"/>
            <a:ext cx="787432" cy="140228"/>
            <a:chOff x="7056840" y="5030765"/>
            <a:chExt cx="787432" cy="14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6840" y="5030765"/>
              <a:ext cx="787432" cy="14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5088415" cy="1061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22789" y="2722789"/>
            <a:ext cx="1848640" cy="1848640"/>
            <a:chOff x="6522789" y="2722789"/>
            <a:chExt cx="1848640" cy="18486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789" y="2722789"/>
              <a:ext cx="1848640" cy="1848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94846" y="3576559"/>
            <a:ext cx="1848640" cy="1848640"/>
            <a:chOff x="15394846" y="3576559"/>
            <a:chExt cx="1848640" cy="18486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4846" y="3576559"/>
              <a:ext cx="1848640" cy="1848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921" y="2787479"/>
            <a:ext cx="1848640" cy="1848640"/>
            <a:chOff x="1195921" y="2787479"/>
            <a:chExt cx="1848640" cy="18486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921" y="2787479"/>
              <a:ext cx="1848640" cy="18486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68564" y="5629507"/>
            <a:ext cx="1655858" cy="3869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5458" y="4129313"/>
            <a:ext cx="1501851" cy="7470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73332" y="3117131"/>
            <a:ext cx="1596166" cy="11154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462" y="3401168"/>
            <a:ext cx="1746461" cy="7470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48858" y="471333"/>
            <a:ext cx="313940" cy="2989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79978" y="5470323"/>
            <a:ext cx="5779497" cy="745352"/>
            <a:chOff x="4679978" y="5470323"/>
            <a:chExt cx="5779497" cy="7453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679978" y="5470323"/>
              <a:ext cx="5779497" cy="745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46164" y="5795046"/>
            <a:ext cx="702952" cy="131857"/>
            <a:chOff x="4346164" y="5795046"/>
            <a:chExt cx="702952" cy="131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346164" y="5795046"/>
              <a:ext cx="702952" cy="131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88544" y="6313043"/>
            <a:ext cx="1486336" cy="1486336"/>
            <a:chOff x="3888544" y="6313043"/>
            <a:chExt cx="1486336" cy="14863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8544" y="6313043"/>
              <a:ext cx="1486336" cy="14863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9182" y="6875448"/>
            <a:ext cx="1333769" cy="3528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02784" y="6291480"/>
            <a:ext cx="1486336" cy="1486336"/>
            <a:chOff x="9702784" y="6291480"/>
            <a:chExt cx="1486336" cy="14863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02784" y="6291480"/>
              <a:ext cx="1486336" cy="14863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43486" y="6853886"/>
            <a:ext cx="1207474" cy="3528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22307" y="3892926"/>
            <a:ext cx="2129753" cy="4040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60901" y="7723188"/>
            <a:ext cx="1140040" cy="1140040"/>
            <a:chOff x="4060901" y="7723188"/>
            <a:chExt cx="1140040" cy="11400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60901" y="7723188"/>
              <a:ext cx="1140040" cy="11400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5502" y="7723188"/>
            <a:ext cx="1140040" cy="1140040"/>
            <a:chOff x="9885502" y="7723188"/>
            <a:chExt cx="1140040" cy="11400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85502" y="7723188"/>
              <a:ext cx="1140040" cy="11400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34167" y="8796216"/>
            <a:ext cx="2464953" cy="4040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58768" y="8796216"/>
            <a:ext cx="2357715" cy="4040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22977" y="6638258"/>
            <a:ext cx="1092881" cy="1767490"/>
            <a:chOff x="11322977" y="6638258"/>
            <a:chExt cx="1092881" cy="17674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720000">
              <a:off x="11322977" y="6638258"/>
              <a:ext cx="1092881" cy="17674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10683" y="3700447"/>
            <a:ext cx="2784492" cy="1760603"/>
            <a:chOff x="11210683" y="3700447"/>
            <a:chExt cx="2784492" cy="17606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10683" y="3700447"/>
              <a:ext cx="2784492" cy="176060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16200000">
            <a:off x="11998389" y="5083678"/>
            <a:ext cx="1532242" cy="64108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460287" y="3051879"/>
            <a:ext cx="2596092" cy="68420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92811" y="6667033"/>
            <a:ext cx="3687963" cy="6742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221200" y="3571571"/>
            <a:ext cx="3127946" cy="140228"/>
            <a:chOff x="3221200" y="3571571"/>
            <a:chExt cx="3127946" cy="14022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1200" y="3571571"/>
              <a:ext cx="3127946" cy="140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67857" y="4389222"/>
            <a:ext cx="911356" cy="140228"/>
            <a:chOff x="14267857" y="4389222"/>
            <a:chExt cx="911356" cy="14022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267857" y="4389222"/>
              <a:ext cx="911356" cy="14022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0313" y="2280942"/>
            <a:ext cx="1351346" cy="49534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426313" y="3013056"/>
            <a:ext cx="1487851" cy="49534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763735" y="3782202"/>
            <a:ext cx="1276268" cy="123954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C3EBCF3-AEA3-F944-8298-716151F17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7"/>
    </mc:Choice>
    <mc:Fallback>
      <p:transition spd="slow" advTm="4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2156" y="5051026"/>
            <a:ext cx="3135807" cy="3052038"/>
            <a:chOff x="5812156" y="5051026"/>
            <a:chExt cx="3135807" cy="3052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2156" y="5051026"/>
              <a:ext cx="3135807" cy="3052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7826" y="5051026"/>
            <a:ext cx="3135807" cy="3052038"/>
            <a:chOff x="1217826" y="5051026"/>
            <a:chExt cx="3135807" cy="30520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826" y="5051026"/>
              <a:ext cx="3135807" cy="30520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032" y="1088718"/>
            <a:ext cx="6707062" cy="10616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8858" y="471333"/>
            <a:ext cx="316417" cy="2989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287" y="461350"/>
            <a:ext cx="1434682" cy="4289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4754" y="2716092"/>
            <a:ext cx="3614347" cy="5889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7707" y="2716092"/>
            <a:ext cx="4136509" cy="5820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2715" y="3852944"/>
            <a:ext cx="3689196" cy="475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5730" y="4505936"/>
            <a:ext cx="4594330" cy="745352"/>
            <a:chOff x="2785730" y="4505936"/>
            <a:chExt cx="4594330" cy="745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785730" y="4505936"/>
              <a:ext cx="4594330" cy="745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1917" y="4830659"/>
            <a:ext cx="702952" cy="131857"/>
            <a:chOff x="2451917" y="4830659"/>
            <a:chExt cx="702952" cy="131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2451917" y="4830659"/>
              <a:ext cx="702952" cy="13185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232" y="5510372"/>
            <a:ext cx="3476767" cy="4742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55572" y="5510372"/>
            <a:ext cx="3305986" cy="4742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1293" y="6237338"/>
            <a:ext cx="2924987" cy="95841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04059" y="6237338"/>
            <a:ext cx="2924987" cy="958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071156" y="6272352"/>
            <a:ext cx="568010" cy="140228"/>
            <a:chOff x="13071156" y="6272352"/>
            <a:chExt cx="568010" cy="1402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3071156" y="6272352"/>
              <a:ext cx="568010" cy="14022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96867" y="2598296"/>
            <a:ext cx="12594118" cy="423742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45423" y="5919403"/>
            <a:ext cx="12373230" cy="4163101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9C192EE-8EAC-2CB9-8D31-AB5A554CB0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648238" y="9647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18"/>
    </mc:Choice>
    <mc:Fallback>
      <p:transition spd="slow" advTm="31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Office PowerPoint</Application>
  <PresentationFormat>사용자 지정</PresentationFormat>
  <Paragraphs>0</Paragraphs>
  <Slides>25</Slides>
  <Notes>0</Notes>
  <HiddenSlides>0</HiddenSlides>
  <MMClips>26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문선웅</cp:lastModifiedBy>
  <cp:revision>4</cp:revision>
  <dcterms:created xsi:type="dcterms:W3CDTF">2022-06-15T16:36:03Z</dcterms:created>
  <dcterms:modified xsi:type="dcterms:W3CDTF">2022-06-15T09:31:35Z</dcterms:modified>
</cp:coreProperties>
</file>